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87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8" r:id="rId12"/>
    <p:sldId id="289" r:id="rId13"/>
    <p:sldId id="291" r:id="rId14"/>
    <p:sldId id="292" r:id="rId15"/>
    <p:sldId id="298" r:id="rId16"/>
    <p:sldId id="299" r:id="rId17"/>
    <p:sldId id="303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0:25.123"/>
    </inkml:context>
    <inkml:brush xml:id="br0">
      <inkml:brushProperty name="width" value="0.15875" units="cm"/>
      <inkml:brushProperty name="height" value="0.15875" units="cm"/>
      <inkml:brushProperty name="color" value="#5B2D90"/>
    </inkml:brush>
  </inkml:definitions>
  <inkml:trace contextRef="#ctx0" brushRef="#br0">0 4984 24575,'26'1'0,"0"-2"0,0-1 0,-1-2 0,1 0 0,-1-1 0,0-2 0,0 0 0,-1-2 0,30-15 0,205-115 0,-135 70 0,-39 19 0,98-74 0,-92 57 0,-15 13 0,119-109 0,-100 53 0,-71 79 0,1 1 0,2 1 0,33-28 0,27-12 0,132-113 0,-124 80 0,-70 71 0,2 1 0,41-34 0,-37 41 0,2 1 0,1 2 0,1 1 0,0 1 0,70-23 0,80-33 0,-99 44 0,-2-3 0,-1-3 0,114-71 0,23-41 0,-164 113 0,-34 19 0,2 2 0,0 1 0,36-15 0,-30 16 0,47-28 0,-56 28 0,0 0 0,1 2 0,0 1 0,37-11 0,48 4 0,-78 13 0,-1-1 0,0-1 0,-1-1 0,30-11 0,-13-1 0,-16 6 0,1 1 0,59-14 0,-36 15 0,1-2 0,-2-2 0,70-30 0,-14 4 0,-62 24 0,68-34 0,-40 16 0,2 3 0,0 3 0,137-30 0,-69 20 0,-79 16 0,106-52 0,-29 11 0,-98 44 0,63-40 0,-69 36 0,2 2 0,53-22 0,-27 24 0,0 3 0,96-12 0,57-13 0,-213 40 0,318-69 0,-235 57 0,-26 3 0,67-2 0,-90 8 0,1-2 0,-1-1 0,0-2 0,-1-1 0,62-27 0,-74 28 0,29-11 0,-2 2 0,92-47 0,-58 21 0,1 3 0,99-31 0,-115 44 0,87-48 0,-61 27 0,345-131 0,-383 161 0,99-19 0,-102 27 0,-1-2 0,70-27 0,-71 22 0,0 1 0,100-15 0,-36 9 0,604-98 0,-695 117 0,439-79 0,-76 7 0,-256 46 0,-120 27 0,30-5 0,0-3 0,0-2 0,74-31 0,-12 0 0,-77 34 0,0-2 0,0-1 0,44-27 0,-58 31 0,1 0 0,0 2 0,1 0 0,-1 1 0,1 1 0,1 0 0,-1 1 0,29-1 0,-20 1 0,0-1 0,0-1 0,28-10 0,224-69 0,-180 59 0,142-59 0,-220 72-21,-21 12 22,0 1 1,-1 0-1,1-1 0,0 1 0,0 0 1,0-1-1,0 1 0,0 0 1,0-1-1,-1 1 0,1 0 1,0 0-1,0-1 0,-1 1 0,1 0 1,0 0-1,0-1 0,-1 1 1,1 0-1,0 0 0,0 0 0,-1 0 1,1-1-1,0 1 0,-1 0 1,1 0-1,0 0 0,-1 0 1,1 0-1,0 0 0,-1 0 0,1 0 1,0 0-1,-1 0 0,1 0 1,-1 0-1,-50 1-1393,-24 11-5434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0:34.203"/>
    </inkml:context>
    <inkml:brush xml:id="br0">
      <inkml:brushProperty name="width" value="0.15875" units="cm"/>
      <inkml:brushProperty name="height" value="0.15875" units="cm"/>
      <inkml:brushProperty name="color" value="#008C3A"/>
    </inkml:brush>
  </inkml:definitions>
  <inkml:trace contextRef="#ctx0" brushRef="#br0">1 0 24575,'55'3'0,"0"2"0,0 3 0,64 17 0,-56-12 0,521 82 0,-519-90 0,-43-4 0,0 1 0,0 0 0,0 2 0,42 13 0,25 11 0,2-4 0,0-4 0,104 9 0,90 20 0,-202-29 0,-34-7 0,1-3 0,85 9 0,184-19 0,-184-4 0,205 22 0,-154-2 0,251-9 0,-64-5 0,-280 6 0,109 24 0,-120-17 0,0-3 0,95 1 0,3173-16 0,-3070 22 0,-50 0 0,-155-12 0,-1 3 0,104 27 0,58 10 0,-203-43 0,81 10 0,162 41 0,-248-47 0,60 19 0,0-5 0,181 23 0,-59-31 0,321 11 0,560-26 0,-950-6 0,178-32 0,-183 20 0,201-30 0,-269 34 0,0-3 0,88-36 0,26-7 0,-149 49 0,0-2 0,0-1 0,41-25 0,-33 17 0,51-22 0,3 12-1365,-50 20-5461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0:35.8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0:36.7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0:38.3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0:40.8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1T00:54:22.017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1 1 24575,'2'1'0,"0"-1"0,1 1 0,-1 0 0,0 0 0,1 0 0,-1 0 0,0 0 0,0 1 0,0-1 0,0 1 0,0-1 0,-1 1 0,1 0 0,0 0 0,-1 0 0,1 0 0,-1 0 0,0 0 0,2 3 0,23 46 0,-25-49 0,32 81 0,-21-49 0,1-1 0,2 0 0,25 39 0,1-4 0,36 80 0,-43-78 0,50 76 0,-80-141 0,126 204 0,-104-167 0,1-1 0,2-1 0,41 42 0,15 19 0,-34-41 0,-36-44 0,-1 0 0,-1 0 0,0 1 0,12 23 0,-8-9 0,1 0 0,1-1 0,2-1 0,1-1 0,42 41 0,-49-57 0,1 0 0,0-1 0,28 14 0,16 11 0,-17-9 0,83 37 0,-19-10 0,-3 9 0,-57-33 0,65 32 0,154 82 0,-132-66 0,126 85 0,-143-86 0,153 111 0,-126-84 0,-83-56 0,95 54 0,70 2 0,-53-27 0,208 114 0,-145-95 0,-191-74 0,71 49 0,-73-42 0,70 34 0,90 40 0,77 33 0,-60-35 0,-143-62 0,2-4 0,115 36 0,-58-36 0,138 41 0,-172-41 0,162 44 0,-206-66 0,-27-5 0,0-1 0,54 3 0,-54-9 0,0 0 0,0 2 0,0 1 0,-1 2 0,32 10 0,-8 4 0,1-2 0,1-2 0,107 15 0,198 11 0,-315-35 0,-1 2 0,64 22 0,6 2 0,-41-19 0,1-3 0,0-3 0,119-4 0,-137-1 0,0 2 0,57 13 0,-37-6 0,5 2 0,-23-4 0,77 4 0,207-15 0,73 4 0,-239 15 0,48 3 0,468-20 0,-327-3 0,-336 1 0,-1-2 0,57-14 0,11-2 0,-39 10 0,-1-3 0,-1-2 0,102-41 0,-137 48 0,0 0 0,0 2 0,0 0 0,1 2 0,31-2 0,114 7 0,-70 1 0,162-23 0,-34 0 0,-176 17 0,68-15 0,-28 4 0,-4 2 0,237-20 0,-253 32 0,0 3 0,115 20 0,381 119 0,-549-136 0,0-1 0,0-1 0,0-1 0,1 0 0,-1-1 0,1-1 0,-1-1 0,1 0 0,0-1 0,-1-1 0,1 0 0,20-7 0,-13 3-273,-1-2 0,-1-1 0,0-1 0,39-23 0,-26 7-6553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330BB6-252F-43CB-B1F2-0B671C9D3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EBCEEA1-B1F3-444A-97CA-7236E6331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2AAE50-C088-453C-8AED-2842E2C4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51F50FE-CD47-4695-AE67-60EBA3B0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24DB7A7-A51E-454F-A51C-5C1F8BEF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4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BF389B1-B509-4CE1-BB3D-A190D47E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CE983B0-1726-4E7E-B96E-9CABEF42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7E198EF-D7BD-4338-83D8-95E84363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2593C90-8F4B-4459-9DA1-3F3E7585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58E7A1B-CAC3-4478-BCC0-2C8B9B02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6F286024-EE25-4A1A-80F2-D6192CEE8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BE2EDDE-E5C5-44B2-B43A-83C654433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128B352-33CE-42E8-99EE-C2CC0B626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CACE6F-B404-4B40-80A3-8CE5D49A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87F398C-E2A7-403C-B47D-8B7F9C5F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2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6EF0FEE-F378-4B04-90BF-EA58A30D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15DBCCA-B705-4758-8F5A-67DDDED27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C338C9B-2F92-486B-BF89-F751F49B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E6814FE-0B33-466B-9E30-2071B88E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BBDAF5E-4025-451B-BE34-43073B93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701D146-08FB-4FD6-BB44-F010F5079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6565936-34BD-4887-899F-6CBBEDEC3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58F9AE-E208-4C6C-BBBD-35FD289F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ECA2B65-6281-4357-9AC3-56B2F034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BBBEF8A-1F82-4CB0-BAB1-A3C07FB0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9F6B169-825C-433E-9EDD-FA504A9C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0A76623-872B-41A1-8C85-B76106973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DB2327C-71E6-4475-9DBD-521C1481E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667A1DA-4688-416F-B089-1D5499A1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23142F-6E43-46EA-9F76-74938F55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694EEB0-0F4F-48DB-8B19-740F6F4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1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0070E2A-3EE7-4E50-BB3A-BDE7E88C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9ABF7AE-DDAB-4222-96D5-1B7B263B5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E16EFA0-82B8-48A8-91B9-500D3BA77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DD7400C-05C5-4F37-A602-C8752EF1B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D7551EE-F3D7-419A-9026-D3940CBBA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CF3C2C88-D2C2-4F36-B586-5F9452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A01AAB4-8DA8-4FDD-AD17-E1FABC28C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6AE5EE7-D3A0-42A2-BB6E-89D217C8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8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4066C36-0B95-4B10-879E-A66985DC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33EFFA33-44C5-4141-BC55-A3F3AFA9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A12C21E-9F2A-41D1-A4A3-62D0F2B2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1EB0399D-12ED-41E0-A01B-69611083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4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A65E6D38-8972-48CF-90C9-CE0B7910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09323F77-B643-4245-8002-19E3A4CD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7DFA95-3C7D-467C-9411-9FC2D7DC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7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B04077C-B928-435D-8C96-A06B3D37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6615558-1315-4824-AF32-2F3D3A489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A13E393-5FAA-45CD-ACC5-3BA2C4272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5F4AFF5-F81F-4856-A14C-106BDEA3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323DCD2-FD2E-47FE-887B-35620AE3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46B232B-41D1-4C63-B0D9-58621D61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3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CD2724-7C5B-4015-81AF-871FA07D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22C91E95-85CD-49D9-83A3-DE91415C5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5E19AE4-7AA9-42B9-A69B-B3BBCF748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78D30A-260E-4A50-B803-B5CFA2C7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0899426-784D-4048-A619-95DA2639C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45CEA71-ACAF-45BA-B5EF-CAC19E8D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C6C25426-2FE6-48F0-BE93-CC58A7A4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7B900CB-29D8-406B-AE47-C2F647AF7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4F5E1CE-DC89-476A-91E6-EAD08B9F1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39140-70F6-43A1-BA25-1F231914BDE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D2A6C17-300E-4E11-BD6C-F674FE8E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5A67C59-5154-4DA3-9A6B-19D614DD1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90CE1-08A1-48B5-93B6-D1AAA6396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5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12" Type="http://schemas.openxmlformats.org/officeDocument/2006/relationships/customXml" Target="../ink/ink4.xml"/><Relationship Id="rId17" Type="http://schemas.openxmlformats.org/officeDocument/2006/relationships/image" Target="../media/image2.png"/><Relationship Id="rId2" Type="http://schemas.microsoft.com/office/2007/relationships/media" Target="../media/media13.m4a"/><Relationship Id="rId16" Type="http://schemas.openxmlformats.org/officeDocument/2006/relationships/image" Target="../media/image9.png"/><Relationship Id="rId1" Type="http://schemas.openxmlformats.org/officeDocument/2006/relationships/tags" Target="../tags/tag13.xml"/><Relationship Id="rId6" Type="http://schemas.openxmlformats.org/officeDocument/2006/relationships/customXml" Target="../ink/ink1.xml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5" Type="http://schemas.openxmlformats.org/officeDocument/2006/relationships/customXml" Target="../ink/ink7.xml"/><Relationship Id="rId10" Type="http://schemas.openxmlformats.org/officeDocument/2006/relationships/customXml" Target="../ink/ink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BE756B9D-D47A-4336-A85A-75E8AE1559CC}"/>
              </a:ext>
            </a:extLst>
          </p:cNvPr>
          <p:cNvSpPr txBox="1"/>
          <p:nvPr/>
        </p:nvSpPr>
        <p:spPr>
          <a:xfrm>
            <a:off x="1524000" y="159279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="" xmlns:a16="http://schemas.microsoft.com/office/drawing/2014/main" id="{0B59AFB4-69B0-40A7-A34D-7F2C00201B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4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325">
        <p:randomBar dir="vert"/>
      </p:transition>
    </mc:Choice>
    <mc:Fallback xmlns="">
      <p:transition spd="slow" advTm="3632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C8508F46-179D-4288-A934-DF17721057EB}"/>
              </a:ext>
            </a:extLst>
          </p:cNvPr>
          <p:cNvSpPr/>
          <p:nvPr/>
        </p:nvSpPr>
        <p:spPr>
          <a:xfrm>
            <a:off x="778706" y="169432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ý thuyết Sử 10: Bài 36. Sự hình thành và phát triển của phong trào công  nhân (ngắn nhất)">
            <a:extLst>
              <a:ext uri="{FF2B5EF4-FFF2-40B4-BE49-F238E27FC236}">
                <a16:creationId xmlns="" xmlns:a16="http://schemas.microsoft.com/office/drawing/2014/main" id="{2200E381-2007-4C38-8962-EB37F6B6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62" y="1117511"/>
            <a:ext cx="7197676" cy="54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="" xmlns:a16="http://schemas.microsoft.com/office/drawing/2014/main" id="{3AD0B23B-A473-408B-9273-C160E9D4AC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91">
        <p:randomBar dir="vert"/>
      </p:transition>
    </mc:Choice>
    <mc:Fallback xmlns="">
      <p:transition spd="slow" advTm="729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uddites destroying machines in an English textile mill stock image | Look  and Learn">
            <a:extLst>
              <a:ext uri="{FF2B5EF4-FFF2-40B4-BE49-F238E27FC236}">
                <a16:creationId xmlns="" xmlns:a16="http://schemas.microsoft.com/office/drawing/2014/main" id="{9FD7B916-352F-4C9E-B21C-7003F742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45" y="1014113"/>
            <a:ext cx="7351884" cy="45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198931A8-DFC9-4107-BE0B-C0F525E17C1D}"/>
              </a:ext>
            </a:extLst>
          </p:cNvPr>
          <p:cNvSpPr/>
          <p:nvPr/>
        </p:nvSpPr>
        <p:spPr>
          <a:xfrm>
            <a:off x="717452" y="169432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="" xmlns:a16="http://schemas.microsoft.com/office/drawing/2014/main" id="{3E8CCF9E-4D66-41A6-9420-B39BB02A4CEC}"/>
              </a:ext>
            </a:extLst>
          </p:cNvPr>
          <p:cNvSpPr/>
          <p:nvPr/>
        </p:nvSpPr>
        <p:spPr>
          <a:xfrm>
            <a:off x="133851" y="1234137"/>
            <a:ext cx="2897944" cy="100780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41F1BB43-14DA-4AEB-869B-CB00B960BC76}"/>
              </a:ext>
            </a:extLst>
          </p:cNvPr>
          <p:cNvSpPr/>
          <p:nvPr/>
        </p:nvSpPr>
        <p:spPr>
          <a:xfrm>
            <a:off x="4835164" y="5748843"/>
            <a:ext cx="4012845" cy="661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="" xmlns:a16="http://schemas.microsoft.com/office/drawing/2014/main" id="{D936F9DC-E83E-48FE-B6CF-F1E6842D35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401">
        <p:randomBar dir="vert"/>
      </p:transition>
    </mc:Choice>
    <mc:Fallback xmlns="">
      <p:transition spd="slow" advTm="3240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F0481A88-0848-4772-BC98-5117F6A677AB}"/>
              </a:ext>
            </a:extLst>
          </p:cNvPr>
          <p:cNvSpPr/>
          <p:nvPr/>
        </p:nvSpPr>
        <p:spPr>
          <a:xfrm>
            <a:off x="717452" y="169432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A764C09E-802C-4D47-8709-8F8B5822D5BC}"/>
              </a:ext>
            </a:extLst>
          </p:cNvPr>
          <p:cNvSpPr/>
          <p:nvPr/>
        </p:nvSpPr>
        <p:spPr>
          <a:xfrm>
            <a:off x="1315330" y="2399160"/>
            <a:ext cx="2300066" cy="11764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="" xmlns:a16="http://schemas.microsoft.com/office/drawing/2014/main" id="{27B9E84A-06AA-43D2-8527-4F2D7EA9C826}"/>
              </a:ext>
            </a:extLst>
          </p:cNvPr>
          <p:cNvCxnSpPr/>
          <p:nvPr/>
        </p:nvCxnSpPr>
        <p:spPr>
          <a:xfrm flipV="1">
            <a:off x="3615396" y="1944877"/>
            <a:ext cx="1209822" cy="10550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E957B100-CA69-4379-92EE-AF2318D05D8D}"/>
              </a:ext>
            </a:extLst>
          </p:cNvPr>
          <p:cNvSpPr/>
          <p:nvPr/>
        </p:nvSpPr>
        <p:spPr>
          <a:xfrm>
            <a:off x="4825218" y="1528950"/>
            <a:ext cx="6794695" cy="8702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="" xmlns:a16="http://schemas.microsoft.com/office/drawing/2014/main" id="{FB603648-358A-4CD7-892D-9A0328F58D6B}"/>
              </a:ext>
            </a:extLst>
          </p:cNvPr>
          <p:cNvCxnSpPr>
            <a:cxnSpLocks/>
          </p:cNvCxnSpPr>
          <p:nvPr/>
        </p:nvCxnSpPr>
        <p:spPr>
          <a:xfrm>
            <a:off x="3615396" y="2987397"/>
            <a:ext cx="1209822" cy="1020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3C856FE7-4633-43F8-96BB-B6233319B0B4}"/>
              </a:ext>
            </a:extLst>
          </p:cNvPr>
          <p:cNvSpPr/>
          <p:nvPr/>
        </p:nvSpPr>
        <p:spPr>
          <a:xfrm>
            <a:off x="4825218" y="3522246"/>
            <a:ext cx="6916615" cy="8702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="" xmlns:a16="http://schemas.microsoft.com/office/drawing/2014/main" id="{44DBB283-E1E6-4CD3-86E2-B5AE34364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8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492">
        <p:randomBar dir="vert"/>
      </p:transition>
    </mc:Choice>
    <mc:Fallback xmlns="">
      <p:transition spd="slow" advTm="2349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D34E6C55-D0F4-4C89-AF67-C96BE318A6F5}"/>
              </a:ext>
            </a:extLst>
          </p:cNvPr>
          <p:cNvSpPr txBox="1"/>
          <p:nvPr/>
        </p:nvSpPr>
        <p:spPr>
          <a:xfrm rot="20570183">
            <a:off x="3742006" y="790562"/>
            <a:ext cx="368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Viết tay 17">
                <a:extLst>
                  <a:ext uri="{FF2B5EF4-FFF2-40B4-BE49-F238E27FC236}">
                    <a16:creationId xmlns="" xmlns:a16="http://schemas.microsoft.com/office/drawing/2014/main" id="{2E5071C6-F0BF-46FA-B910-47730C17ED67}"/>
                  </a:ext>
                </a:extLst>
              </p14:cNvPr>
              <p14:cNvContentPartPr/>
              <p14:nvPr/>
            </p14:nvContentPartPr>
            <p14:xfrm>
              <a:off x="2968034" y="864083"/>
              <a:ext cx="4609080" cy="1794600"/>
            </p14:xfrm>
          </p:contentPart>
        </mc:Choice>
        <mc:Fallback xmlns=""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2E5071C6-F0BF-46FA-B910-47730C17ED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9596" y="835643"/>
                <a:ext cx="4665956" cy="18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Viết tay 18">
                <a:extLst>
                  <a:ext uri="{FF2B5EF4-FFF2-40B4-BE49-F238E27FC236}">
                    <a16:creationId xmlns="" xmlns:a16="http://schemas.microsoft.com/office/drawing/2014/main" id="{4CACE58B-082D-49F3-A692-B46AC3D92CEE}"/>
                  </a:ext>
                </a:extLst>
              </p14:cNvPr>
              <p14:cNvContentPartPr/>
              <p14:nvPr/>
            </p14:nvContentPartPr>
            <p14:xfrm>
              <a:off x="2996114" y="2672723"/>
              <a:ext cx="4913280" cy="310320"/>
            </p14:xfrm>
          </p:contentPart>
        </mc:Choice>
        <mc:Fallback xmlns="">
          <p:pic>
            <p:nvPicPr>
              <p:cNvPr id="19" name="Viết tay 18">
                <a:extLst>
                  <a:ext uri="{FF2B5EF4-FFF2-40B4-BE49-F238E27FC236}">
                    <a16:creationId xmlns:a16="http://schemas.microsoft.com/office/drawing/2014/main" id="{4CACE58B-082D-49F3-A692-B46AC3D92C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67672" y="2644283"/>
                <a:ext cx="4970164" cy="36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DC863A7C-C319-4B56-83E1-F7E88EEC877D}"/>
              </a:ext>
            </a:extLst>
          </p:cNvPr>
          <p:cNvGrpSpPr/>
          <p:nvPr/>
        </p:nvGrpSpPr>
        <p:grpSpPr>
          <a:xfrm>
            <a:off x="4501274" y="1307603"/>
            <a:ext cx="309960" cy="28800"/>
            <a:chOff x="4501274" y="1307603"/>
            <a:chExt cx="30996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Viết tay 19">
                  <a:extLst>
                    <a:ext uri="{FF2B5EF4-FFF2-40B4-BE49-F238E27FC236}">
                      <a16:creationId xmlns="" xmlns:a16="http://schemas.microsoft.com/office/drawing/2014/main" id="{5D24252C-7FFF-4FB1-ACA4-1D8E48BB1095}"/>
                    </a:ext>
                  </a:extLst>
                </p14:cNvPr>
                <p14:cNvContentPartPr/>
                <p14:nvPr/>
              </p14:nvContentPartPr>
              <p14:xfrm>
                <a:off x="4501274" y="1307603"/>
                <a:ext cx="360" cy="360"/>
              </p14:xfrm>
            </p:contentPart>
          </mc:Choice>
          <mc:Fallback xmlns="">
            <p:pic>
              <p:nvPicPr>
                <p:cNvPr id="20" name="Viết tay 19">
                  <a:extLst>
                    <a:ext uri="{FF2B5EF4-FFF2-40B4-BE49-F238E27FC236}">
                      <a16:creationId xmlns:a16="http://schemas.microsoft.com/office/drawing/2014/main" id="{5D24252C-7FFF-4FB1-ACA4-1D8E48BB109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92634" y="12989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Viết tay 20">
                  <a:extLst>
                    <a:ext uri="{FF2B5EF4-FFF2-40B4-BE49-F238E27FC236}">
                      <a16:creationId xmlns="" xmlns:a16="http://schemas.microsoft.com/office/drawing/2014/main" id="{F7014922-4DB4-48CA-9214-17E0149AE600}"/>
                    </a:ext>
                  </a:extLst>
                </p14:cNvPr>
                <p14:cNvContentPartPr/>
                <p14:nvPr/>
              </p14:nvContentPartPr>
              <p14:xfrm>
                <a:off x="4810874" y="1336043"/>
                <a:ext cx="360" cy="360"/>
              </p14:xfrm>
            </p:contentPart>
          </mc:Choice>
          <mc:Fallback xmlns="">
            <p:pic>
              <p:nvPicPr>
                <p:cNvPr id="21" name="Viết tay 20">
                  <a:extLst>
                    <a:ext uri="{FF2B5EF4-FFF2-40B4-BE49-F238E27FC236}">
                      <a16:creationId xmlns:a16="http://schemas.microsoft.com/office/drawing/2014/main" id="{F7014922-4DB4-48CA-9214-17E0149AE6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01874" y="13270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Viết tay 22">
                <a:extLst>
                  <a:ext uri="{FF2B5EF4-FFF2-40B4-BE49-F238E27FC236}">
                    <a16:creationId xmlns="" xmlns:a16="http://schemas.microsoft.com/office/drawing/2014/main" id="{DED7DF88-8ED2-497E-8C4E-09A057720915}"/>
                  </a:ext>
                </a:extLst>
              </p14:cNvPr>
              <p14:cNvContentPartPr/>
              <p14:nvPr/>
            </p14:nvContentPartPr>
            <p14:xfrm>
              <a:off x="13026434" y="3657323"/>
              <a:ext cx="360" cy="360"/>
            </p14:xfrm>
          </p:contentPart>
        </mc:Choice>
        <mc:Fallback xmlns="">
          <p:pic>
            <p:nvPicPr>
              <p:cNvPr id="23" name="Viết tay 22">
                <a:extLst>
                  <a:ext uri="{FF2B5EF4-FFF2-40B4-BE49-F238E27FC236}">
                    <a16:creationId xmlns:a16="http://schemas.microsoft.com/office/drawing/2014/main" id="{DED7DF88-8ED2-497E-8C4E-09A05772091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017794" y="36483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Viết tay 23">
                <a:extLst>
                  <a:ext uri="{FF2B5EF4-FFF2-40B4-BE49-F238E27FC236}">
                    <a16:creationId xmlns="" xmlns:a16="http://schemas.microsoft.com/office/drawing/2014/main" id="{411619F6-B130-4BB0-958C-68415600005B}"/>
                  </a:ext>
                </a:extLst>
              </p14:cNvPr>
              <p14:cNvContentPartPr/>
              <p14:nvPr/>
            </p14:nvContentPartPr>
            <p14:xfrm>
              <a:off x="4599914" y="1322003"/>
              <a:ext cx="360" cy="360"/>
            </p14:xfrm>
          </p:contentPart>
        </mc:Choice>
        <mc:Fallback xmlns="">
          <p:pic>
            <p:nvPicPr>
              <p:cNvPr id="24" name="Viết tay 23">
                <a:extLst>
                  <a:ext uri="{FF2B5EF4-FFF2-40B4-BE49-F238E27FC236}">
                    <a16:creationId xmlns:a16="http://schemas.microsoft.com/office/drawing/2014/main" id="{411619F6-B130-4BB0-958C-6841560000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90914" y="131336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F9237000-16E5-4691-9DFD-901166FEF3CA}"/>
              </a:ext>
            </a:extLst>
          </p:cNvPr>
          <p:cNvSpPr txBox="1"/>
          <p:nvPr/>
        </p:nvSpPr>
        <p:spPr>
          <a:xfrm>
            <a:off x="4103745" y="2236602"/>
            <a:ext cx="3984509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Viết tay 31">
                <a:extLst>
                  <a:ext uri="{FF2B5EF4-FFF2-40B4-BE49-F238E27FC236}">
                    <a16:creationId xmlns="" xmlns:a16="http://schemas.microsoft.com/office/drawing/2014/main" id="{E58E8F84-C81D-4A82-90ED-535092A4E94B}"/>
                  </a:ext>
                </a:extLst>
              </p14:cNvPr>
              <p14:cNvContentPartPr/>
              <p14:nvPr/>
            </p14:nvContentPartPr>
            <p14:xfrm>
              <a:off x="2981714" y="2644283"/>
              <a:ext cx="5195520" cy="1717200"/>
            </p14:xfrm>
          </p:contentPart>
        </mc:Choice>
        <mc:Fallback xmlns="">
          <p:pic>
            <p:nvPicPr>
              <p:cNvPr id="32" name="Viết tay 31">
                <a:extLst>
                  <a:ext uri="{FF2B5EF4-FFF2-40B4-BE49-F238E27FC236}">
                    <a16:creationId xmlns:a16="http://schemas.microsoft.com/office/drawing/2014/main" id="{E58E8F84-C81D-4A82-90ED-535092A4E94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53274" y="2615843"/>
                <a:ext cx="5252400" cy="177408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96BAA31B-8EE8-4F8F-B366-EC2B13C2722B}"/>
              </a:ext>
            </a:extLst>
          </p:cNvPr>
          <p:cNvSpPr txBox="1"/>
          <p:nvPr/>
        </p:nvSpPr>
        <p:spPr>
          <a:xfrm>
            <a:off x="4599914" y="4433620"/>
            <a:ext cx="290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ình Bầu dục 34">
            <a:extLst>
              <a:ext uri="{FF2B5EF4-FFF2-40B4-BE49-F238E27FC236}">
                <a16:creationId xmlns="" xmlns:a16="http://schemas.microsoft.com/office/drawing/2014/main" id="{44E5CAD2-E74E-4853-81CC-D71C0C2BAB9B}"/>
              </a:ext>
            </a:extLst>
          </p:cNvPr>
          <p:cNvSpPr/>
          <p:nvPr/>
        </p:nvSpPr>
        <p:spPr>
          <a:xfrm>
            <a:off x="970671" y="1906149"/>
            <a:ext cx="1997363" cy="16463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="" xmlns:a16="http://schemas.microsoft.com/office/drawing/2014/main" id="{A33BBE39-E9A7-406C-8B72-B25D4228FA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65">
        <p:randomBar dir="vert"/>
      </p:transition>
    </mc:Choice>
    <mc:Fallback xmlns="">
      <p:transition spd="slow" advTm="2286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22BF5B59-BDA4-491E-855A-5498F08F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626EA3AE-5A49-4F28-B2DF-0B51CF35881E}"/>
              </a:ext>
            </a:extLst>
          </p:cNvPr>
          <p:cNvSpPr txBox="1"/>
          <p:nvPr/>
        </p:nvSpPr>
        <p:spPr>
          <a:xfrm>
            <a:off x="0" y="183945"/>
            <a:ext cx="12192000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</a:t>
            </a:r>
            <a:endParaRPr lang="it-IT" sz="24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 TRÀO CÔNG NHÂN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 THẾ KỶ XVIII  ĐẦU THẾ KỶ XX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romanUcPeriod"/>
            </a:pPr>
            <a:r>
              <a:rPr lang="it-IT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-  </a:t>
            </a: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 cấp công nhân sớm ra đời, bị giai cấp tư sản bóc lột nặng nề.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thức đấu tranh đầu tiên: đập phá máy móc, đốt công xưởng.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Đến đầu thế kỷ XIX, chuyển sang đấu tranh với hình thức: bãi công, đòi tăng lương, giảm giờ làm, thành lập các công đoàn.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="" xmlns:a16="http://schemas.microsoft.com/office/drawing/2014/main" id="{6FACFEC3-CAB1-4CC9-B505-39553ABD99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819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9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8"/>
    </mc:Choice>
    <mc:Fallback xmlns="">
      <p:transition spd="slow" advTm="3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38D71C4B-CB18-410A-8806-7FEC9E58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ộn: Ngang 2">
            <a:extLst>
              <a:ext uri="{FF2B5EF4-FFF2-40B4-BE49-F238E27FC236}">
                <a16:creationId xmlns="" xmlns:a16="http://schemas.microsoft.com/office/drawing/2014/main" id="{D8862471-11D9-4DBC-8041-7891F10CD12A}"/>
              </a:ext>
            </a:extLst>
          </p:cNvPr>
          <p:cNvSpPr/>
          <p:nvPr/>
        </p:nvSpPr>
        <p:spPr>
          <a:xfrm>
            <a:off x="4572000" y="188686"/>
            <a:ext cx="3018971" cy="1596572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="" xmlns:a16="http://schemas.microsoft.com/office/drawing/2014/main" id="{88AEA20F-3C3B-4949-BBEF-E44D83D093F5}"/>
              </a:ext>
            </a:extLst>
          </p:cNvPr>
          <p:cNvSpPr/>
          <p:nvPr/>
        </p:nvSpPr>
        <p:spPr>
          <a:xfrm>
            <a:off x="1436914" y="2416628"/>
            <a:ext cx="3425371" cy="2656115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B06855E3-3AAF-4B77-91A9-974E94EA549B}"/>
              </a:ext>
            </a:extLst>
          </p:cNvPr>
          <p:cNvSpPr/>
          <p:nvPr/>
        </p:nvSpPr>
        <p:spPr>
          <a:xfrm>
            <a:off x="6604000" y="2001460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A0FDE0C6-2EBB-474B-BBF9-94B9FBC2CED5}"/>
              </a:ext>
            </a:extLst>
          </p:cNvPr>
          <p:cNvSpPr/>
          <p:nvPr/>
        </p:nvSpPr>
        <p:spPr>
          <a:xfrm>
            <a:off x="6604000" y="2995687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D83F564B-F479-4D5B-AE8C-9FF5DCB08425}"/>
              </a:ext>
            </a:extLst>
          </p:cNvPr>
          <p:cNvSpPr/>
          <p:nvPr/>
        </p:nvSpPr>
        <p:spPr>
          <a:xfrm>
            <a:off x="6604000" y="3986890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67D07016-AB29-4835-B189-6A0B57486530}"/>
              </a:ext>
            </a:extLst>
          </p:cNvPr>
          <p:cNvSpPr/>
          <p:nvPr/>
        </p:nvSpPr>
        <p:spPr>
          <a:xfrm>
            <a:off x="6603999" y="5008788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ao: 5 Cánh 8">
            <a:extLst>
              <a:ext uri="{FF2B5EF4-FFF2-40B4-BE49-F238E27FC236}">
                <a16:creationId xmlns="" xmlns:a16="http://schemas.microsoft.com/office/drawing/2014/main" id="{3F46763C-60BF-4E78-B2D4-0BFFBC00B99C}"/>
              </a:ext>
            </a:extLst>
          </p:cNvPr>
          <p:cNvSpPr/>
          <p:nvPr/>
        </p:nvSpPr>
        <p:spPr>
          <a:xfrm>
            <a:off x="6603999" y="3040897"/>
            <a:ext cx="522514" cy="6106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="" xmlns:a16="http://schemas.microsoft.com/office/drawing/2014/main" id="{0281F36F-C259-41C0-A061-08EAE9CC8B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3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2"/>
    </mc:Choice>
    <mc:Fallback xmlns="">
      <p:transition spd="slow" advTm="4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38D71C4B-CB18-410A-8806-7FEC9E58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ộn: Ngang 2">
            <a:extLst>
              <a:ext uri="{FF2B5EF4-FFF2-40B4-BE49-F238E27FC236}">
                <a16:creationId xmlns="" xmlns:a16="http://schemas.microsoft.com/office/drawing/2014/main" id="{D8862471-11D9-4DBC-8041-7891F10CD12A}"/>
              </a:ext>
            </a:extLst>
          </p:cNvPr>
          <p:cNvSpPr/>
          <p:nvPr/>
        </p:nvSpPr>
        <p:spPr>
          <a:xfrm>
            <a:off x="4572000" y="188686"/>
            <a:ext cx="3018971" cy="1596572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="" xmlns:a16="http://schemas.microsoft.com/office/drawing/2014/main" id="{88AEA20F-3C3B-4949-BBEF-E44D83D093F5}"/>
              </a:ext>
            </a:extLst>
          </p:cNvPr>
          <p:cNvSpPr/>
          <p:nvPr/>
        </p:nvSpPr>
        <p:spPr>
          <a:xfrm>
            <a:off x="1436914" y="2416628"/>
            <a:ext cx="3425371" cy="2656115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B06855E3-3AAF-4B77-91A9-974E94EA549B}"/>
              </a:ext>
            </a:extLst>
          </p:cNvPr>
          <p:cNvSpPr/>
          <p:nvPr/>
        </p:nvSpPr>
        <p:spPr>
          <a:xfrm>
            <a:off x="6604000" y="2001460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A0FDE0C6-2EBB-474B-BBF9-94B9FBC2CED5}"/>
              </a:ext>
            </a:extLst>
          </p:cNvPr>
          <p:cNvSpPr/>
          <p:nvPr/>
        </p:nvSpPr>
        <p:spPr>
          <a:xfrm>
            <a:off x="6604000" y="2995687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D83F564B-F479-4D5B-AE8C-9FF5DCB08425}"/>
              </a:ext>
            </a:extLst>
          </p:cNvPr>
          <p:cNvSpPr/>
          <p:nvPr/>
        </p:nvSpPr>
        <p:spPr>
          <a:xfrm>
            <a:off x="6604000" y="3986890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67D07016-AB29-4835-B189-6A0B57486530}"/>
              </a:ext>
            </a:extLst>
          </p:cNvPr>
          <p:cNvSpPr/>
          <p:nvPr/>
        </p:nvSpPr>
        <p:spPr>
          <a:xfrm>
            <a:off x="6603999" y="5008788"/>
            <a:ext cx="4020457" cy="799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A, B,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ao: 5 Cánh 8">
            <a:extLst>
              <a:ext uri="{FF2B5EF4-FFF2-40B4-BE49-F238E27FC236}">
                <a16:creationId xmlns="" xmlns:a16="http://schemas.microsoft.com/office/drawing/2014/main" id="{3F46763C-60BF-4E78-B2D4-0BFFBC00B99C}"/>
              </a:ext>
            </a:extLst>
          </p:cNvPr>
          <p:cNvSpPr/>
          <p:nvPr/>
        </p:nvSpPr>
        <p:spPr>
          <a:xfrm>
            <a:off x="6603999" y="4054412"/>
            <a:ext cx="522514" cy="6106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="" xmlns:a16="http://schemas.microsoft.com/office/drawing/2014/main" id="{80565528-C4D8-4C7F-975D-B6CC6A5431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6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8"/>
    </mc:Choice>
    <mc:Fallback xmlns="">
      <p:transition spd="slow" advTm="3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38D71C4B-CB18-410A-8806-7FEC9E58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ộn: Ngang 9">
            <a:extLst>
              <a:ext uri="{FF2B5EF4-FFF2-40B4-BE49-F238E27FC236}">
                <a16:creationId xmlns="" xmlns:a16="http://schemas.microsoft.com/office/drawing/2014/main" id="{5A6FB951-EB27-4364-929C-3E4F9FEB004D}"/>
              </a:ext>
            </a:extLst>
          </p:cNvPr>
          <p:cNvSpPr/>
          <p:nvPr/>
        </p:nvSpPr>
        <p:spPr>
          <a:xfrm>
            <a:off x="3713871" y="13448"/>
            <a:ext cx="4107766" cy="1596572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D56655B2-7C89-4C0C-97BF-5292E7589601}"/>
              </a:ext>
            </a:extLst>
          </p:cNvPr>
          <p:cNvSpPr/>
          <p:nvPr/>
        </p:nvSpPr>
        <p:spPr>
          <a:xfrm>
            <a:off x="2406748" y="2088855"/>
            <a:ext cx="3079652" cy="6231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DCA1A3C5-917F-46B7-A58A-74C71D84CB57}"/>
              </a:ext>
            </a:extLst>
          </p:cNvPr>
          <p:cNvSpPr/>
          <p:nvPr/>
        </p:nvSpPr>
        <p:spPr>
          <a:xfrm>
            <a:off x="2406748" y="3053162"/>
            <a:ext cx="9339775" cy="109284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XVIII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XX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29, 30, 49, 50) 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="" xmlns:a16="http://schemas.microsoft.com/office/drawing/2014/main" id="{531ABFC6-56AA-448F-8591-99E4D7A7A1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1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5"/>
    </mc:Choice>
    <mc:Fallback xmlns="">
      <p:transition spd="slow" advTm="2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ư cảm ơn của Hiệu trưởng tới cán bộ, giáo viên Pascal sau ngày Khai giảng  năm học 2018 - 2019">
            <a:extLst>
              <a:ext uri="{FF2B5EF4-FFF2-40B4-BE49-F238E27FC236}">
                <a16:creationId xmlns="" xmlns:a16="http://schemas.microsoft.com/office/drawing/2014/main" id="{EA5A6C3A-69AC-44C2-B68D-75EDFA5B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6715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="" xmlns:a16="http://schemas.microsoft.com/office/drawing/2014/main" id="{2DCA3623-AC66-44D4-BD35-A6E83418B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2"/>
    </mc:Choice>
    <mc:Fallback xmlns="">
      <p:transition spd="slow" advTm="1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C72B39B-1262-4244-8D6E-4CA7C5EC3A2C}"/>
              </a:ext>
            </a:extLst>
          </p:cNvPr>
          <p:cNvSpPr txBox="1"/>
          <p:nvPr/>
        </p:nvSpPr>
        <p:spPr>
          <a:xfrm>
            <a:off x="1903241" y="-118400"/>
            <a:ext cx="83855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182A1FD3-18DC-4673-A700-8718DEFCC21C}"/>
              </a:ext>
            </a:extLst>
          </p:cNvPr>
          <p:cNvSpPr/>
          <p:nvPr/>
        </p:nvSpPr>
        <p:spPr>
          <a:xfrm>
            <a:off x="1017710" y="2447779"/>
            <a:ext cx="2946593" cy="31230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nhân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954BDC17-887C-48DF-96B6-E9CA3893F82F}"/>
              </a:ext>
            </a:extLst>
          </p:cNvPr>
          <p:cNvSpPr/>
          <p:nvPr/>
        </p:nvSpPr>
        <p:spPr>
          <a:xfrm>
            <a:off x="4777391" y="2447779"/>
            <a:ext cx="2946593" cy="31230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nhân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99748C55-0D09-4570-981F-6B63563E65E9}"/>
              </a:ext>
            </a:extLst>
          </p:cNvPr>
          <p:cNvSpPr/>
          <p:nvPr/>
        </p:nvSpPr>
        <p:spPr>
          <a:xfrm>
            <a:off x="8537072" y="2447779"/>
            <a:ext cx="2946593" cy="3123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(I.2)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 – 1939)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="" xmlns:a16="http://schemas.microsoft.com/office/drawing/2014/main" id="{B3DD2085-68F9-41A4-A5D7-BABD08DE9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743">
        <p:randomBar dir="vert"/>
      </p:transition>
    </mc:Choice>
    <mc:Fallback xmlns="">
      <p:transition spd="slow" advTm="2974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C72B39B-1262-4244-8D6E-4CA7C5EC3A2C}"/>
              </a:ext>
            </a:extLst>
          </p:cNvPr>
          <p:cNvSpPr txBox="1"/>
          <p:nvPr/>
        </p:nvSpPr>
        <p:spPr>
          <a:xfrm>
            <a:off x="1903241" y="-118400"/>
            <a:ext cx="83855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182A1FD3-18DC-4673-A700-8718DEFCC21C}"/>
              </a:ext>
            </a:extLst>
          </p:cNvPr>
          <p:cNvSpPr/>
          <p:nvPr/>
        </p:nvSpPr>
        <p:spPr>
          <a:xfrm>
            <a:off x="1017711" y="2447779"/>
            <a:ext cx="2935312" cy="31230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954BDC17-887C-48DF-96B6-E9CA3893F82F}"/>
              </a:ext>
            </a:extLst>
          </p:cNvPr>
          <p:cNvSpPr/>
          <p:nvPr/>
        </p:nvSpPr>
        <p:spPr>
          <a:xfrm>
            <a:off x="4777391" y="2447779"/>
            <a:ext cx="2946593" cy="31230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99748C55-0D09-4570-981F-6B63563E65E9}"/>
              </a:ext>
            </a:extLst>
          </p:cNvPr>
          <p:cNvSpPr/>
          <p:nvPr/>
        </p:nvSpPr>
        <p:spPr>
          <a:xfrm>
            <a:off x="8537072" y="2447779"/>
            <a:ext cx="2946593" cy="3123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="" xmlns:a16="http://schemas.microsoft.com/office/drawing/2014/main" id="{EA1A46A8-7AA8-45DC-995F-1B5A8DE740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7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6">
        <p:randomBar dir="vert"/>
      </p:transition>
    </mc:Choice>
    <mc:Fallback xmlns="">
      <p:transition spd="slow" advTm="2659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3FF66EF3-CE72-46CD-A5F9-E75D6303065E}"/>
              </a:ext>
            </a:extLst>
          </p:cNvPr>
          <p:cNvSpPr/>
          <p:nvPr/>
        </p:nvSpPr>
        <p:spPr>
          <a:xfrm>
            <a:off x="1491176" y="125989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E4BB7E4F-24EF-49DA-BDE3-D7C9A447CDF6}"/>
              </a:ext>
            </a:extLst>
          </p:cNvPr>
          <p:cNvSpPr/>
          <p:nvPr/>
        </p:nvSpPr>
        <p:spPr>
          <a:xfrm>
            <a:off x="1869829" y="2358155"/>
            <a:ext cx="2413783" cy="17303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ũi tên: Phải 5">
            <a:extLst>
              <a:ext uri="{FF2B5EF4-FFF2-40B4-BE49-F238E27FC236}">
                <a16:creationId xmlns="" xmlns:a16="http://schemas.microsoft.com/office/drawing/2014/main" id="{D6A4005B-0607-4AC2-92D3-63B28C4B5A81}"/>
              </a:ext>
            </a:extLst>
          </p:cNvPr>
          <p:cNvSpPr/>
          <p:nvPr/>
        </p:nvSpPr>
        <p:spPr>
          <a:xfrm>
            <a:off x="4283612" y="2957791"/>
            <a:ext cx="829994" cy="53106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="" xmlns:a16="http://schemas.microsoft.com/office/drawing/2014/main" id="{F781E242-4933-4439-B47A-DD4D5516BEF0}"/>
              </a:ext>
            </a:extLst>
          </p:cNvPr>
          <p:cNvSpPr/>
          <p:nvPr/>
        </p:nvSpPr>
        <p:spPr>
          <a:xfrm>
            <a:off x="5113606" y="2358156"/>
            <a:ext cx="2413783" cy="17303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ũi tên: Phải 7">
            <a:extLst>
              <a:ext uri="{FF2B5EF4-FFF2-40B4-BE49-F238E27FC236}">
                <a16:creationId xmlns="" xmlns:a16="http://schemas.microsoft.com/office/drawing/2014/main" id="{79AAA758-74D3-4B7A-A78D-7DA8030EF8FD}"/>
              </a:ext>
            </a:extLst>
          </p:cNvPr>
          <p:cNvSpPr/>
          <p:nvPr/>
        </p:nvSpPr>
        <p:spPr>
          <a:xfrm>
            <a:off x="7527389" y="2957792"/>
            <a:ext cx="829994" cy="53106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E2D02BD4-E7C6-4C43-9E1E-0065018D66E6}"/>
              </a:ext>
            </a:extLst>
          </p:cNvPr>
          <p:cNvSpPr/>
          <p:nvPr/>
        </p:nvSpPr>
        <p:spPr>
          <a:xfrm>
            <a:off x="8357383" y="2358157"/>
            <a:ext cx="2413783" cy="173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="" xmlns:a16="http://schemas.microsoft.com/office/drawing/2014/main" id="{EF9BA503-AC6B-473F-A799-DCE95B6A3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4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844">
        <p:randomBar dir="vert"/>
      </p:transition>
    </mc:Choice>
    <mc:Fallback xmlns="">
      <p:transition spd="slow" advTm="32844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CC33D5CE-3BE4-41FC-8D39-86295B1F1697}"/>
              </a:ext>
            </a:extLst>
          </p:cNvPr>
          <p:cNvSpPr/>
          <p:nvPr/>
        </p:nvSpPr>
        <p:spPr>
          <a:xfrm>
            <a:off x="1491176" y="125989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617FF15C-5BB7-4193-902B-57E9CA03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936" y="2410204"/>
            <a:ext cx="5922498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31C49561-7CBE-4CAC-B652-A89C17533AAB}"/>
              </a:ext>
            </a:extLst>
          </p:cNvPr>
          <p:cNvSpPr/>
          <p:nvPr/>
        </p:nvSpPr>
        <p:spPr>
          <a:xfrm>
            <a:off x="3559125" y="1172144"/>
            <a:ext cx="5598943" cy="661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48035A52-D052-4857-B14E-42B018F4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935" y="3331321"/>
            <a:ext cx="5922499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7713A749-3831-431C-8898-8399B64B1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934" y="4374529"/>
            <a:ext cx="5922499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="" xmlns:a16="http://schemas.microsoft.com/office/drawing/2014/main" id="{21B9C7A9-8079-4335-9A87-72604F1D06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423">
        <p:randomBar dir="vert"/>
      </p:transition>
    </mc:Choice>
    <mc:Fallback xmlns="">
      <p:transition spd="slow" advTm="6342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41B86119-1A7D-4B85-9708-B31ADE59953D}"/>
              </a:ext>
            </a:extLst>
          </p:cNvPr>
          <p:cNvSpPr/>
          <p:nvPr/>
        </p:nvSpPr>
        <p:spPr>
          <a:xfrm>
            <a:off x="1491176" y="125989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ong trào công nhân nửa đầu thế kỉ XIX | SGK Lịch sử lớp 8">
            <a:extLst>
              <a:ext uri="{FF2B5EF4-FFF2-40B4-BE49-F238E27FC236}">
                <a16:creationId xmlns="" xmlns:a16="http://schemas.microsoft.com/office/drawing/2014/main" id="{6D8C5799-E85C-4355-8B96-9C9B2904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20" y="1251299"/>
            <a:ext cx="9389360" cy="43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F4755E51-4B54-4F04-B058-CF7133854741}"/>
              </a:ext>
            </a:extLst>
          </p:cNvPr>
          <p:cNvSpPr/>
          <p:nvPr/>
        </p:nvSpPr>
        <p:spPr>
          <a:xfrm>
            <a:off x="2940148" y="5606700"/>
            <a:ext cx="6710289" cy="661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="" xmlns:a16="http://schemas.microsoft.com/office/drawing/2014/main" id="{E2D82B7D-02C1-41A9-9924-0BE5FACDDE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3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158">
        <p:randomBar dir="vert"/>
      </p:transition>
    </mc:Choice>
    <mc:Fallback xmlns="">
      <p:transition spd="slow" advTm="2015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ong trào công nhân nửa đầu thế kỉ XIX | SGK Lịch sử lớp 8">
            <a:extLst>
              <a:ext uri="{FF2B5EF4-FFF2-40B4-BE49-F238E27FC236}">
                <a16:creationId xmlns="" xmlns:a16="http://schemas.microsoft.com/office/drawing/2014/main" id="{F452F837-123A-4926-993B-F8D1525D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20" y="1251299"/>
            <a:ext cx="9389360" cy="43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Đường kết nối Mũi tên Thẳng 3">
            <a:extLst>
              <a:ext uri="{FF2B5EF4-FFF2-40B4-BE49-F238E27FC236}">
                <a16:creationId xmlns="" xmlns:a16="http://schemas.microsoft.com/office/drawing/2014/main" id="{F457205E-ED29-4D0A-BDE3-9AED4609CBA2}"/>
              </a:ext>
            </a:extLst>
          </p:cNvPr>
          <p:cNvCxnSpPr>
            <a:cxnSpLocks/>
          </p:cNvCxnSpPr>
          <p:nvPr/>
        </p:nvCxnSpPr>
        <p:spPr>
          <a:xfrm flipH="1">
            <a:off x="7019781" y="853780"/>
            <a:ext cx="450164" cy="15095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AD2CFDB5-4A8D-4F6B-8070-CEB8BF1BA6A8}"/>
              </a:ext>
            </a:extLst>
          </p:cNvPr>
          <p:cNvSpPr/>
          <p:nvPr/>
        </p:nvSpPr>
        <p:spPr>
          <a:xfrm>
            <a:off x="5387926" y="198878"/>
            <a:ext cx="5045614" cy="643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Công cụ thô sơ. Khối lượng rất nặng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="" xmlns:a16="http://schemas.microsoft.com/office/drawing/2014/main" id="{E8FBBEAB-2572-46D8-804C-AD948DD84CA5}"/>
              </a:ext>
            </a:extLst>
          </p:cNvPr>
          <p:cNvCxnSpPr>
            <a:cxnSpLocks/>
          </p:cNvCxnSpPr>
          <p:nvPr/>
        </p:nvCxnSpPr>
        <p:spPr>
          <a:xfrm flipV="1">
            <a:off x="2897945" y="3775833"/>
            <a:ext cx="518163" cy="151361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75066777-C724-48FA-AF85-BA4569F16178}"/>
              </a:ext>
            </a:extLst>
          </p:cNvPr>
          <p:cNvSpPr/>
          <p:nvPr/>
        </p:nvSpPr>
        <p:spPr>
          <a:xfrm>
            <a:off x="634219" y="5285096"/>
            <a:ext cx="5045614" cy="643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="" xmlns:a16="http://schemas.microsoft.com/office/drawing/2014/main" id="{B3AB168D-E420-4003-8385-E532DE7F73DD}"/>
              </a:ext>
            </a:extLst>
          </p:cNvPr>
          <p:cNvCxnSpPr>
            <a:cxnSpLocks/>
          </p:cNvCxnSpPr>
          <p:nvPr/>
        </p:nvCxnSpPr>
        <p:spPr>
          <a:xfrm flipV="1">
            <a:off x="9059594" y="3497075"/>
            <a:ext cx="600225" cy="224254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4D371115-9A22-4D12-9FCD-9A82E27D8DCE}"/>
              </a:ext>
            </a:extLst>
          </p:cNvPr>
          <p:cNvSpPr/>
          <p:nvPr/>
        </p:nvSpPr>
        <p:spPr>
          <a:xfrm>
            <a:off x="6536787" y="5739618"/>
            <a:ext cx="5045614" cy="643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0AB7D9C8-1185-4387-911E-05BAEE1BC01A}"/>
              </a:ext>
            </a:extLst>
          </p:cNvPr>
          <p:cNvSpPr/>
          <p:nvPr/>
        </p:nvSpPr>
        <p:spPr>
          <a:xfrm>
            <a:off x="844062" y="13447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Âm thanh 19">
            <a:hlinkClick r:id="" action="ppaction://media"/>
            <a:extLst>
              <a:ext uri="{FF2B5EF4-FFF2-40B4-BE49-F238E27FC236}">
                <a16:creationId xmlns="" xmlns:a16="http://schemas.microsoft.com/office/drawing/2014/main" id="{7C2065A5-3621-46B3-938F-85F074A26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3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1651">
        <p:randomBar dir="vert"/>
      </p:transition>
    </mc:Choice>
    <mc:Fallback xmlns="">
      <p:transition spd="slow" advTm="17165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1A13C389-F81F-4F73-8382-7E898046C0BF}"/>
              </a:ext>
            </a:extLst>
          </p:cNvPr>
          <p:cNvSpPr/>
          <p:nvPr/>
        </p:nvSpPr>
        <p:spPr>
          <a:xfrm>
            <a:off x="1491176" y="125989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ộn: Ngang 1">
            <a:extLst>
              <a:ext uri="{FF2B5EF4-FFF2-40B4-BE49-F238E27FC236}">
                <a16:creationId xmlns="" xmlns:a16="http://schemas.microsoft.com/office/drawing/2014/main" id="{BFB83C20-28D2-4589-81F0-DD0B3CF7FB46}"/>
              </a:ext>
            </a:extLst>
          </p:cNvPr>
          <p:cNvSpPr/>
          <p:nvPr/>
        </p:nvSpPr>
        <p:spPr>
          <a:xfrm>
            <a:off x="3657600" y="927227"/>
            <a:ext cx="4600135" cy="2645967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758F19A1-1DD6-4FB8-B252-8ACB7B30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626" y="4063432"/>
            <a:ext cx="7047915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52BA4F05-C9E6-4039-8C65-389EC6463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627" y="5076891"/>
            <a:ext cx="7047915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="" xmlns:a16="http://schemas.microsoft.com/office/drawing/2014/main" id="{1D62BA06-70E7-492A-9374-4EB903E684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7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027">
        <p:randomBar dir="vert"/>
      </p:transition>
    </mc:Choice>
    <mc:Fallback xmlns="">
      <p:transition spd="slow" advTm="3402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>
            <a:extLst>
              <a:ext uri="{FF2B5EF4-FFF2-40B4-BE49-F238E27FC236}">
                <a16:creationId xmlns="" xmlns:a16="http://schemas.microsoft.com/office/drawing/2014/main" id="{12B9C684-BB57-4A4B-AB0E-4C958851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ao giờ hết nạn lao động trẻ em? - BaoHaiDuong">
            <a:extLst>
              <a:ext uri="{FF2B5EF4-FFF2-40B4-BE49-F238E27FC236}">
                <a16:creationId xmlns="" xmlns:a16="http://schemas.microsoft.com/office/drawing/2014/main" id="{ACFC12E8-A6E7-4FD0-9527-2AB8D6F2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4" y="704624"/>
            <a:ext cx="5283672" cy="52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CA5AB214-2939-4043-832C-7F5CA6CCD256}"/>
              </a:ext>
            </a:extLst>
          </p:cNvPr>
          <p:cNvSpPr/>
          <p:nvPr/>
        </p:nvSpPr>
        <p:spPr>
          <a:xfrm>
            <a:off x="3128851" y="6052059"/>
            <a:ext cx="5934295" cy="661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657B8BD6-EEC2-4BF4-B819-879CCD257754}"/>
              </a:ext>
            </a:extLst>
          </p:cNvPr>
          <p:cNvSpPr/>
          <p:nvPr/>
        </p:nvSpPr>
        <p:spPr>
          <a:xfrm>
            <a:off x="278109" y="42823"/>
            <a:ext cx="2897944" cy="661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="" xmlns:a16="http://schemas.microsoft.com/office/drawing/2014/main" id="{B9EC43AC-E462-4113-A057-E83BABC5E1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6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>
        <p:randomBar dir="vert"/>
      </p:transition>
    </mc:Choice>
    <mc:Fallback xmlns="">
      <p:transition spd="slow" advTm="1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0.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|3.9|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9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6.3|3.5|3.5|2.7|1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5|2.8|2.4|2.6|1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9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4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2|1.4|3.5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.4|32.6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5.3|1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5.4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550</Words>
  <Application>Microsoft Office PowerPoint</Application>
  <PresentationFormat>Widescreen</PresentationFormat>
  <Paragraphs>78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Asus</dc:creator>
  <cp:lastModifiedBy>AutoBVT</cp:lastModifiedBy>
  <cp:revision>9</cp:revision>
  <dcterms:created xsi:type="dcterms:W3CDTF">2021-09-20T14:43:46Z</dcterms:created>
  <dcterms:modified xsi:type="dcterms:W3CDTF">2021-10-02T01:39:16Z</dcterms:modified>
</cp:coreProperties>
</file>